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5"/>
  </p:notesMasterIdLst>
  <p:sldIdLst>
    <p:sldId id="256" r:id="rId3"/>
    <p:sldId id="265" r:id="rId4"/>
    <p:sldId id="260" r:id="rId5"/>
    <p:sldId id="289" r:id="rId6"/>
    <p:sldId id="259" r:id="rId7"/>
    <p:sldId id="290" r:id="rId8"/>
    <p:sldId id="285" r:id="rId9"/>
    <p:sldId id="291" r:id="rId10"/>
    <p:sldId id="292" r:id="rId11"/>
    <p:sldId id="293" r:id="rId12"/>
    <p:sldId id="294" r:id="rId13"/>
    <p:sldId id="270" r:id="rId14"/>
    <p:sldId id="295" r:id="rId15"/>
    <p:sldId id="275" r:id="rId16"/>
    <p:sldId id="296" r:id="rId17"/>
    <p:sldId id="301" r:id="rId18"/>
    <p:sldId id="297" r:id="rId19"/>
    <p:sldId id="283" r:id="rId20"/>
    <p:sldId id="298" r:id="rId21"/>
    <p:sldId id="299" r:id="rId22"/>
    <p:sldId id="300" r:id="rId23"/>
    <p:sldId id="287" r:id="rId2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10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e8b78238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e8b78238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1b6e56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a1b6e56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8ea1cd333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8ea1cd333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bc00f6a1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8bc00f6a1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8e8b782381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8e8b782381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it.ly/2AB5gG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Salesforce</a:t>
            </a:r>
            <a:br>
              <a:rPr lang="en" dirty="0"/>
            </a:br>
            <a:r>
              <a:rPr lang="en" dirty="0"/>
              <a:t>Fundamentals</a:t>
            </a:r>
            <a:br>
              <a:rPr lang="en" dirty="0"/>
            </a:br>
            <a:r>
              <a:rPr lang="en" dirty="0"/>
              <a:t>with Seenit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488425" y="3445099"/>
            <a:ext cx="3945300" cy="757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Forum-Based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Demographic Info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Analyst Firm</a:t>
            </a:r>
            <a:endParaRPr sz="1500" dirty="0"/>
          </a:p>
        </p:txBody>
      </p:sp>
      <p:grpSp>
        <p:nvGrpSpPr>
          <p:cNvPr id="57" name="Google Shape;57;p15"/>
          <p:cNvGrpSpPr/>
          <p:nvPr/>
        </p:nvGrpSpPr>
        <p:grpSpPr>
          <a:xfrm rot="1578595" flipH="1">
            <a:off x="2094215" y="-779348"/>
            <a:ext cx="2976394" cy="3257783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595" flipH="1">
            <a:off x="-797639" y="1111508"/>
            <a:ext cx="1677379" cy="3384631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595" flipH="1">
            <a:off x="1228563" y="-1609335"/>
            <a:ext cx="1348111" cy="326782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595" flipH="1">
            <a:off x="-1722093" y="-582495"/>
            <a:ext cx="3767914" cy="1483328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595" flipH="1">
            <a:off x="911417" y="2377123"/>
            <a:ext cx="3694169" cy="1853221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595" flipH="1">
            <a:off x="667569" y="2023314"/>
            <a:ext cx="2423912" cy="3249617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595" flipH="1">
            <a:off x="-1258262" y="1006990"/>
            <a:ext cx="2627954" cy="1261280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595" flipH="1">
            <a:off x="1576483" y="1456307"/>
            <a:ext cx="2966858" cy="921463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595" flipH="1">
            <a:off x="-10105" y="-822522"/>
            <a:ext cx="2114450" cy="2113562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595" flipH="1">
            <a:off x="361877" y="469201"/>
            <a:ext cx="2376084" cy="2376084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554E8-83BD-415C-BB0D-38A87C56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3" t="25000" r="2820" b="15669"/>
          <a:stretch/>
        </p:blipFill>
        <p:spPr>
          <a:xfrm>
            <a:off x="492369" y="777250"/>
            <a:ext cx="8159262" cy="33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8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74FE6F-1BCC-4173-B3BF-1FC83FB15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0" t="25316" r="15253" b="84"/>
          <a:stretch/>
        </p:blipFill>
        <p:spPr>
          <a:xfrm>
            <a:off x="300941" y="438548"/>
            <a:ext cx="4004842" cy="4168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020C8-FE3F-40D4-94F3-460D4EC05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2" t="23854" r="15046" b="156"/>
          <a:stretch/>
        </p:blipFill>
        <p:spPr>
          <a:xfrm>
            <a:off x="4466142" y="253133"/>
            <a:ext cx="4581694" cy="46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787" name="Google Shape;787;p29"/>
          <p:cNvSpPr/>
          <p:nvPr/>
        </p:nvSpPr>
        <p:spPr>
          <a:xfrm>
            <a:off x="4524075" y="1249275"/>
            <a:ext cx="95875" cy="3894244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9"/>
          <p:cNvGrpSpPr/>
          <p:nvPr/>
        </p:nvGrpSpPr>
        <p:grpSpPr>
          <a:xfrm>
            <a:off x="4524063" y="3982397"/>
            <a:ext cx="3909689" cy="538800"/>
            <a:chOff x="4524063" y="3268719"/>
            <a:chExt cx="3909689" cy="538800"/>
          </a:xfrm>
        </p:grpSpPr>
        <p:sp>
          <p:nvSpPr>
            <p:cNvPr id="789" name="Google Shape;789;p29"/>
            <p:cNvSpPr/>
            <p:nvPr/>
          </p:nvSpPr>
          <p:spPr>
            <a:xfrm>
              <a:off x="4998850" y="3339574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0" y="15884"/>
                  </a:moveTo>
                  <a:lnTo>
                    <a:pt x="66116" y="15884"/>
                  </a:lnTo>
                  <a:lnTo>
                    <a:pt x="60436" y="7847"/>
                  </a:lnTo>
                  <a:lnTo>
                    <a:pt x="66116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Dynamic Form</a:t>
              </a:r>
              <a:endParaRPr dirty="0">
                <a:solidFill>
                  <a:schemeClr val="accent4"/>
                </a:solidFill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4524063" y="3268719"/>
              <a:ext cx="560225" cy="538800"/>
            </a:xfrm>
            <a:custGeom>
              <a:avLst/>
              <a:gdLst/>
              <a:ahLst/>
              <a:cxnLst/>
              <a:rect l="l" t="t" r="r" b="b"/>
              <a:pathLst>
                <a:path w="22409" h="21552" extrusionOk="0">
                  <a:moveTo>
                    <a:pt x="1" y="1"/>
                  </a:moveTo>
                  <a:lnTo>
                    <a:pt x="1" y="21551"/>
                  </a:lnTo>
                  <a:lnTo>
                    <a:pt x="22408" y="21551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1" name="Google Shape;791;p29"/>
            <p:cNvSpPr txBox="1"/>
            <p:nvPr/>
          </p:nvSpPr>
          <p:spPr>
            <a:xfrm>
              <a:off x="6626551" y="3270669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Lightning App Lets Us dynamically change visibility of components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29"/>
          <p:cNvGrpSpPr/>
          <p:nvPr/>
        </p:nvGrpSpPr>
        <p:grpSpPr>
          <a:xfrm>
            <a:off x="4524063" y="2203062"/>
            <a:ext cx="3909689" cy="538475"/>
            <a:chOff x="4524063" y="2001006"/>
            <a:chExt cx="3909689" cy="538475"/>
          </a:xfrm>
        </p:grpSpPr>
        <p:sp>
          <p:nvSpPr>
            <p:cNvPr id="793" name="Google Shape;793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 Type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5" name="Google Shape;795;p29"/>
            <p:cNvSpPr txBox="1"/>
            <p:nvPr/>
          </p:nvSpPr>
          <p:spPr>
            <a:xfrm>
              <a:off x="6626551" y="200278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One Object can appear differently to different users based on records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0" name="Google Shape;800;p29"/>
          <p:cNvGrpSpPr/>
          <p:nvPr/>
        </p:nvGrpSpPr>
        <p:grpSpPr>
          <a:xfrm>
            <a:off x="710275" y="3090837"/>
            <a:ext cx="3909663" cy="538475"/>
            <a:chOff x="710275" y="2634863"/>
            <a:chExt cx="3909663" cy="538475"/>
          </a:xfrm>
        </p:grpSpPr>
        <p:sp>
          <p:nvSpPr>
            <p:cNvPr id="801" name="Google Shape;801;p29"/>
            <p:cNvSpPr/>
            <p:nvPr/>
          </p:nvSpPr>
          <p:spPr>
            <a:xfrm>
              <a:off x="2722199" y="2705413"/>
              <a:ext cx="1422982" cy="397400"/>
            </a:xfrm>
            <a:custGeom>
              <a:avLst/>
              <a:gdLst/>
              <a:ahLst/>
              <a:cxnLst/>
              <a:rect l="l" t="t" r="r" b="b"/>
              <a:pathLst>
                <a:path w="66116" h="15896" fill="none" extrusionOk="0">
                  <a:moveTo>
                    <a:pt x="66116" y="15895"/>
                  </a:moveTo>
                  <a:lnTo>
                    <a:pt x="1" y="15895"/>
                  </a:lnTo>
                  <a:lnTo>
                    <a:pt x="5680" y="7859"/>
                  </a:lnTo>
                  <a:lnTo>
                    <a:pt x="1" y="0"/>
                  </a:lnTo>
                  <a:lnTo>
                    <a:pt x="6611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List View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4059738" y="2634863"/>
              <a:ext cx="560200" cy="538475"/>
            </a:xfrm>
            <a:custGeom>
              <a:avLst/>
              <a:gdLst/>
              <a:ahLst/>
              <a:cxnLst/>
              <a:rect l="l" t="t" r="r" b="b"/>
              <a:pathLst>
                <a:path w="22408" h="21539" extrusionOk="0">
                  <a:moveTo>
                    <a:pt x="0" y="1"/>
                  </a:moveTo>
                  <a:lnTo>
                    <a:pt x="0" y="21539"/>
                  </a:lnTo>
                  <a:lnTo>
                    <a:pt x="22408" y="21539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3" name="Google Shape;803;p29"/>
            <p:cNvSpPr txBox="1"/>
            <p:nvPr/>
          </p:nvSpPr>
          <p:spPr>
            <a:xfrm>
              <a:off x="710275" y="26366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Table, Kanban, Split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4" name="Google Shape;804;p29"/>
          <p:cNvGrpSpPr/>
          <p:nvPr/>
        </p:nvGrpSpPr>
        <p:grpSpPr>
          <a:xfrm>
            <a:off x="710275" y="1366850"/>
            <a:ext cx="3909663" cy="558825"/>
            <a:chOff x="710275" y="1366850"/>
            <a:chExt cx="3909663" cy="558825"/>
          </a:xfrm>
        </p:grpSpPr>
        <p:sp>
          <p:nvSpPr>
            <p:cNvPr id="805" name="Google Shape;805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Page Layout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7" name="Google Shape;807;p29"/>
            <p:cNvSpPr txBox="1"/>
            <p:nvPr/>
          </p:nvSpPr>
          <p:spPr>
            <a:xfrm>
              <a:off x="710275" y="13907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Can cutomize Field visibility and Related items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8" name="Google Shape;808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09" name="Google Shape;809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1" name="Google Shape;811;p29"/>
          <p:cNvGrpSpPr/>
          <p:nvPr/>
        </p:nvGrpSpPr>
        <p:grpSpPr>
          <a:xfrm>
            <a:off x="4177942" y="3208161"/>
            <a:ext cx="313601" cy="304165"/>
            <a:chOff x="3270675" y="841800"/>
            <a:chExt cx="497700" cy="482725"/>
          </a:xfrm>
        </p:grpSpPr>
        <p:sp>
          <p:nvSpPr>
            <p:cNvPr id="812" name="Google Shape;812;p2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5" name="Google Shape;815;p29"/>
          <p:cNvSpPr/>
          <p:nvPr/>
        </p:nvSpPr>
        <p:spPr>
          <a:xfrm>
            <a:off x="4657075" y="2329986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16" name="Google Shape;816;p29"/>
          <p:cNvGrpSpPr/>
          <p:nvPr/>
        </p:nvGrpSpPr>
        <p:grpSpPr>
          <a:xfrm>
            <a:off x="4657075" y="4099998"/>
            <a:ext cx="303598" cy="303598"/>
            <a:chOff x="3271200" y="1435075"/>
            <a:chExt cx="481825" cy="481825"/>
          </a:xfrm>
        </p:grpSpPr>
        <p:sp>
          <p:nvSpPr>
            <p:cNvPr id="817" name="Google Shape;817;p2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57D7B-D66C-4BCF-A2D2-30E5D5753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r="1203" b="12912"/>
          <a:stretch/>
        </p:blipFill>
        <p:spPr>
          <a:xfrm>
            <a:off x="347472" y="688086"/>
            <a:ext cx="8437944" cy="3773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52275-A835-4C18-B91D-4961C46BAAF2}"/>
              </a:ext>
            </a:extLst>
          </p:cNvPr>
          <p:cNvSpPr txBox="1"/>
          <p:nvPr/>
        </p:nvSpPr>
        <p:spPr>
          <a:xfrm>
            <a:off x="7639291" y="483572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app …</a:t>
            </a:r>
          </a:p>
        </p:txBody>
      </p:sp>
    </p:spTree>
    <p:extLst>
      <p:ext uri="{BB962C8B-B14F-4D97-AF65-F5344CB8AC3E}">
        <p14:creationId xmlns:p14="http://schemas.microsoft.com/office/powerpoint/2010/main" val="22729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4"/>
          <p:cNvSpPr/>
          <p:nvPr/>
        </p:nvSpPr>
        <p:spPr>
          <a:xfrm>
            <a:off x="3398623" y="1273371"/>
            <a:ext cx="1320104" cy="1052793"/>
          </a:xfrm>
          <a:custGeom>
            <a:avLst/>
            <a:gdLst/>
            <a:ahLst/>
            <a:cxnLst/>
            <a:rect l="l" t="t" r="r" b="b"/>
            <a:pathLst>
              <a:path w="60032" h="47876" extrusionOk="0">
                <a:moveTo>
                  <a:pt x="53554" y="0"/>
                </a:moveTo>
                <a:cubicBezTo>
                  <a:pt x="28527" y="0"/>
                  <a:pt x="7322" y="16324"/>
                  <a:pt x="0" y="38898"/>
                </a:cubicBezTo>
                <a:lnTo>
                  <a:pt x="27646" y="47875"/>
                </a:lnTo>
                <a:cubicBezTo>
                  <a:pt x="31183" y="36957"/>
                  <a:pt x="41446" y="29052"/>
                  <a:pt x="53554" y="29052"/>
                </a:cubicBezTo>
                <a:lnTo>
                  <a:pt x="53554" y="23289"/>
                </a:lnTo>
                <a:cubicBezTo>
                  <a:pt x="53554" y="20098"/>
                  <a:pt x="55352" y="17181"/>
                  <a:pt x="58198" y="15752"/>
                </a:cubicBezTo>
                <a:lnTo>
                  <a:pt x="59591" y="15062"/>
                </a:lnTo>
                <a:cubicBezTo>
                  <a:pt x="60031" y="14847"/>
                  <a:pt x="60031" y="14216"/>
                  <a:pt x="59591" y="13990"/>
                </a:cubicBezTo>
                <a:lnTo>
                  <a:pt x="58198" y="13300"/>
                </a:lnTo>
                <a:cubicBezTo>
                  <a:pt x="55352" y="11871"/>
                  <a:pt x="53554" y="8966"/>
                  <a:pt x="53554" y="5775"/>
                </a:cubicBezTo>
                <a:lnTo>
                  <a:pt x="535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229225" y="2093187"/>
            <a:ext cx="995465" cy="1419476"/>
          </a:xfrm>
          <a:custGeom>
            <a:avLst/>
            <a:gdLst/>
            <a:ahLst/>
            <a:cxnLst/>
            <a:rect l="l" t="t" r="r" b="b"/>
            <a:pathLst>
              <a:path w="45269" h="64551" extrusionOk="0">
                <a:moveTo>
                  <a:pt x="23339" y="1"/>
                </a:moveTo>
                <a:cubicBezTo>
                  <a:pt x="23186" y="1"/>
                  <a:pt x="23031" y="59"/>
                  <a:pt x="22908" y="185"/>
                </a:cubicBezTo>
                <a:lnTo>
                  <a:pt x="21825" y="1281"/>
                </a:lnTo>
                <a:cubicBezTo>
                  <a:pt x="20214" y="2917"/>
                  <a:pt x="18036" y="3795"/>
                  <a:pt x="15815" y="3795"/>
                </a:cubicBezTo>
                <a:cubicBezTo>
                  <a:pt x="14949" y="3795"/>
                  <a:pt x="14077" y="3662"/>
                  <a:pt x="13229" y="3388"/>
                </a:cubicBezTo>
                <a:lnTo>
                  <a:pt x="7740" y="1602"/>
                </a:lnTo>
                <a:lnTo>
                  <a:pt x="7740" y="1602"/>
                </a:lnTo>
                <a:cubicBezTo>
                  <a:pt x="1" y="25403"/>
                  <a:pt x="8966" y="50608"/>
                  <a:pt x="28183" y="64550"/>
                </a:cubicBezTo>
                <a:lnTo>
                  <a:pt x="45268" y="41036"/>
                </a:lnTo>
                <a:cubicBezTo>
                  <a:pt x="35970" y="34285"/>
                  <a:pt x="31636" y="22093"/>
                  <a:pt x="35374" y="10579"/>
                </a:cubicBezTo>
                <a:lnTo>
                  <a:pt x="29885" y="8793"/>
                </a:lnTo>
                <a:cubicBezTo>
                  <a:pt x="26849" y="7805"/>
                  <a:pt x="24635" y="5198"/>
                  <a:pt x="24159" y="2043"/>
                </a:cubicBezTo>
                <a:lnTo>
                  <a:pt x="23932" y="507"/>
                </a:lnTo>
                <a:cubicBezTo>
                  <a:pt x="23886" y="192"/>
                  <a:pt x="23617" y="1"/>
                  <a:pt x="233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4"/>
          <p:cNvSpPr/>
          <p:nvPr/>
        </p:nvSpPr>
        <p:spPr>
          <a:xfrm>
            <a:off x="3848901" y="2994691"/>
            <a:ext cx="1455474" cy="753575"/>
          </a:xfrm>
          <a:custGeom>
            <a:avLst/>
            <a:gdLst/>
            <a:ahLst/>
            <a:cxnLst/>
            <a:rect l="l" t="t" r="r" b="b"/>
            <a:pathLst>
              <a:path w="66188" h="34269" extrusionOk="0">
                <a:moveTo>
                  <a:pt x="17074" y="1"/>
                </a:moveTo>
                <a:lnTo>
                  <a:pt x="13681" y="4680"/>
                </a:lnTo>
                <a:cubicBezTo>
                  <a:pt x="12087" y="6874"/>
                  <a:pt x="9548" y="8140"/>
                  <a:pt x="6878" y="8140"/>
                </a:cubicBezTo>
                <a:cubicBezTo>
                  <a:pt x="6418" y="8140"/>
                  <a:pt x="5954" y="8103"/>
                  <a:pt x="5490" y="8026"/>
                </a:cubicBezTo>
                <a:lnTo>
                  <a:pt x="3966" y="7776"/>
                </a:lnTo>
                <a:cubicBezTo>
                  <a:pt x="3930" y="7770"/>
                  <a:pt x="3895" y="7767"/>
                  <a:pt x="3861" y="7767"/>
                </a:cubicBezTo>
                <a:cubicBezTo>
                  <a:pt x="3427" y="7767"/>
                  <a:pt x="3125" y="8236"/>
                  <a:pt x="3335" y="8645"/>
                </a:cubicBezTo>
                <a:lnTo>
                  <a:pt x="4049" y="10014"/>
                </a:lnTo>
                <a:cubicBezTo>
                  <a:pt x="5513" y="12848"/>
                  <a:pt x="5263" y="16265"/>
                  <a:pt x="3394" y="18848"/>
                </a:cubicBezTo>
                <a:lnTo>
                  <a:pt x="1" y="23516"/>
                </a:lnTo>
                <a:cubicBezTo>
                  <a:pt x="9991" y="30773"/>
                  <a:pt x="21565" y="34269"/>
                  <a:pt x="33034" y="34269"/>
                </a:cubicBezTo>
                <a:cubicBezTo>
                  <a:pt x="44803" y="34269"/>
                  <a:pt x="56462" y="30588"/>
                  <a:pt x="66188" y="23516"/>
                </a:cubicBezTo>
                <a:lnTo>
                  <a:pt x="49102" y="13"/>
                </a:lnTo>
                <a:cubicBezTo>
                  <a:pt x="44401" y="3430"/>
                  <a:pt x="38763" y="5209"/>
                  <a:pt x="33070" y="5209"/>
                </a:cubicBezTo>
                <a:cubicBezTo>
                  <a:pt x="27518" y="5209"/>
                  <a:pt x="21913" y="3516"/>
                  <a:pt x="17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4927784" y="2127621"/>
            <a:ext cx="987087" cy="1384249"/>
          </a:xfrm>
          <a:custGeom>
            <a:avLst/>
            <a:gdLst/>
            <a:ahLst/>
            <a:cxnLst/>
            <a:rect l="l" t="t" r="r" b="b"/>
            <a:pathLst>
              <a:path w="44888" h="62949" extrusionOk="0">
                <a:moveTo>
                  <a:pt x="37541" y="0"/>
                </a:moveTo>
                <a:lnTo>
                  <a:pt x="9895" y="8978"/>
                </a:lnTo>
                <a:cubicBezTo>
                  <a:pt x="13455" y="19908"/>
                  <a:pt x="9799" y="32326"/>
                  <a:pt x="1" y="39434"/>
                </a:cubicBezTo>
                <a:lnTo>
                  <a:pt x="3394" y="44113"/>
                </a:lnTo>
                <a:cubicBezTo>
                  <a:pt x="5263" y="46685"/>
                  <a:pt x="5525" y="50102"/>
                  <a:pt x="4061" y="52935"/>
                </a:cubicBezTo>
                <a:lnTo>
                  <a:pt x="3346" y="54305"/>
                </a:lnTo>
                <a:cubicBezTo>
                  <a:pt x="3125" y="54713"/>
                  <a:pt x="3437" y="55183"/>
                  <a:pt x="3872" y="55183"/>
                </a:cubicBezTo>
                <a:cubicBezTo>
                  <a:pt x="3907" y="55183"/>
                  <a:pt x="3942" y="55180"/>
                  <a:pt x="3977" y="55174"/>
                </a:cubicBezTo>
                <a:lnTo>
                  <a:pt x="5501" y="54924"/>
                </a:lnTo>
                <a:cubicBezTo>
                  <a:pt x="5963" y="54847"/>
                  <a:pt x="6426" y="54809"/>
                  <a:pt x="6884" y="54809"/>
                </a:cubicBezTo>
                <a:cubicBezTo>
                  <a:pt x="9548" y="54809"/>
                  <a:pt x="12088" y="56077"/>
                  <a:pt x="13693" y="58281"/>
                </a:cubicBezTo>
                <a:lnTo>
                  <a:pt x="17086" y="62949"/>
                </a:lnTo>
                <a:cubicBezTo>
                  <a:pt x="37327" y="48244"/>
                  <a:pt x="44887" y="22575"/>
                  <a:pt x="375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Automation Tools</a:t>
            </a:r>
            <a:endParaRPr dirty="0"/>
          </a:p>
        </p:txBody>
      </p:sp>
      <p:sp>
        <p:nvSpPr>
          <p:cNvPr id="998" name="Google Shape;998;p34"/>
          <p:cNvSpPr/>
          <p:nvPr/>
        </p:nvSpPr>
        <p:spPr>
          <a:xfrm>
            <a:off x="4575398" y="1272843"/>
            <a:ext cx="1177674" cy="1088197"/>
          </a:xfrm>
          <a:custGeom>
            <a:avLst/>
            <a:gdLst/>
            <a:ahLst/>
            <a:cxnLst/>
            <a:rect l="l" t="t" r="r" b="b"/>
            <a:pathLst>
              <a:path w="53555" h="49486" extrusionOk="0">
                <a:moveTo>
                  <a:pt x="29" y="1"/>
                </a:moveTo>
                <a:cubicBezTo>
                  <a:pt x="19" y="1"/>
                  <a:pt x="10" y="1"/>
                  <a:pt x="1" y="1"/>
                </a:cubicBezTo>
                <a:lnTo>
                  <a:pt x="1" y="29064"/>
                </a:lnTo>
                <a:cubicBezTo>
                  <a:pt x="10" y="29064"/>
                  <a:pt x="19" y="29064"/>
                  <a:pt x="29" y="29064"/>
                </a:cubicBezTo>
                <a:cubicBezTo>
                  <a:pt x="11508" y="29064"/>
                  <a:pt x="22173" y="36383"/>
                  <a:pt x="25909" y="47887"/>
                </a:cubicBezTo>
                <a:lnTo>
                  <a:pt x="31397" y="46101"/>
                </a:lnTo>
                <a:cubicBezTo>
                  <a:pt x="32251" y="45824"/>
                  <a:pt x="33128" y="45689"/>
                  <a:pt x="33997" y="45689"/>
                </a:cubicBezTo>
                <a:cubicBezTo>
                  <a:pt x="36221" y="45689"/>
                  <a:pt x="38396" y="46571"/>
                  <a:pt x="40006" y="48197"/>
                </a:cubicBezTo>
                <a:lnTo>
                  <a:pt x="41089" y="49304"/>
                </a:lnTo>
                <a:cubicBezTo>
                  <a:pt x="41210" y="49429"/>
                  <a:pt x="41361" y="49485"/>
                  <a:pt x="41509" y="49485"/>
                </a:cubicBezTo>
                <a:cubicBezTo>
                  <a:pt x="41786" y="49485"/>
                  <a:pt x="42055" y="49289"/>
                  <a:pt x="42101" y="48971"/>
                </a:cubicBezTo>
                <a:lnTo>
                  <a:pt x="42339" y="47447"/>
                </a:lnTo>
                <a:cubicBezTo>
                  <a:pt x="42816" y="44292"/>
                  <a:pt x="45030" y="41672"/>
                  <a:pt x="48054" y="40696"/>
                </a:cubicBezTo>
                <a:lnTo>
                  <a:pt x="53555" y="38910"/>
                </a:lnTo>
                <a:cubicBezTo>
                  <a:pt x="45819" y="15119"/>
                  <a:pt x="23759" y="1"/>
                  <a:pt x="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34"/>
          <p:cNvGrpSpPr/>
          <p:nvPr/>
        </p:nvGrpSpPr>
        <p:grpSpPr>
          <a:xfrm>
            <a:off x="3562737" y="2553260"/>
            <a:ext cx="286152" cy="346438"/>
            <a:chOff x="1836637" y="2891510"/>
            <a:chExt cx="286152" cy="346438"/>
          </a:xfrm>
        </p:grpSpPr>
        <p:sp>
          <p:nvSpPr>
            <p:cNvPr id="1000" name="Google Shape;1000;p34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4"/>
          <p:cNvGrpSpPr/>
          <p:nvPr/>
        </p:nvGrpSpPr>
        <p:grpSpPr>
          <a:xfrm>
            <a:off x="5247363" y="2571466"/>
            <a:ext cx="347934" cy="310024"/>
            <a:chOff x="1327676" y="2910480"/>
            <a:chExt cx="347934" cy="310024"/>
          </a:xfrm>
        </p:grpSpPr>
        <p:sp>
          <p:nvSpPr>
            <p:cNvPr id="1004" name="Google Shape;1004;p34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4"/>
          <p:cNvGrpSpPr/>
          <p:nvPr/>
        </p:nvGrpSpPr>
        <p:grpSpPr>
          <a:xfrm>
            <a:off x="5012250" y="1599092"/>
            <a:ext cx="255086" cy="301685"/>
            <a:chOff x="8065100" y="2000174"/>
            <a:chExt cx="255086" cy="301685"/>
          </a:xfrm>
        </p:grpSpPr>
        <p:sp>
          <p:nvSpPr>
            <p:cNvPr id="1010" name="Google Shape;1010;p34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34"/>
          <p:cNvGrpSpPr/>
          <p:nvPr/>
        </p:nvGrpSpPr>
        <p:grpSpPr>
          <a:xfrm>
            <a:off x="4405510" y="3242050"/>
            <a:ext cx="341472" cy="335074"/>
            <a:chOff x="1329585" y="1989925"/>
            <a:chExt cx="341472" cy="335074"/>
          </a:xfrm>
        </p:grpSpPr>
        <p:sp>
          <p:nvSpPr>
            <p:cNvPr id="1015" name="Google Shape;1015;p3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4"/>
          <p:cNvGrpSpPr/>
          <p:nvPr/>
        </p:nvGrpSpPr>
        <p:grpSpPr>
          <a:xfrm>
            <a:off x="3965102" y="1576922"/>
            <a:ext cx="259605" cy="346024"/>
            <a:chOff x="5194002" y="1511297"/>
            <a:chExt cx="259605" cy="346024"/>
          </a:xfrm>
        </p:grpSpPr>
        <p:sp>
          <p:nvSpPr>
            <p:cNvPr id="1019" name="Google Shape;1019;p34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34"/>
          <p:cNvSpPr/>
          <p:nvPr/>
        </p:nvSpPr>
        <p:spPr>
          <a:xfrm>
            <a:off x="4463873" y="1273371"/>
            <a:ext cx="254776" cy="649585"/>
          </a:xfrm>
          <a:custGeom>
            <a:avLst/>
            <a:gdLst/>
            <a:ahLst/>
            <a:cxnLst/>
            <a:rect l="l" t="t" r="r" b="b"/>
            <a:pathLst>
              <a:path w="11586" h="29540" extrusionOk="0">
                <a:moveTo>
                  <a:pt x="5061" y="0"/>
                </a:moveTo>
                <a:cubicBezTo>
                  <a:pt x="3418" y="0"/>
                  <a:pt x="1679" y="84"/>
                  <a:pt x="1" y="227"/>
                </a:cubicBezTo>
                <a:lnTo>
                  <a:pt x="1" y="29540"/>
                </a:lnTo>
                <a:cubicBezTo>
                  <a:pt x="1656" y="29218"/>
                  <a:pt x="3418" y="29063"/>
                  <a:pt x="5061" y="29063"/>
                </a:cubicBezTo>
                <a:lnTo>
                  <a:pt x="5061" y="23289"/>
                </a:lnTo>
                <a:cubicBezTo>
                  <a:pt x="5061" y="20098"/>
                  <a:pt x="6882" y="17181"/>
                  <a:pt x="9728" y="15764"/>
                </a:cubicBezTo>
                <a:lnTo>
                  <a:pt x="11133" y="15062"/>
                </a:lnTo>
                <a:cubicBezTo>
                  <a:pt x="11574" y="14847"/>
                  <a:pt x="11585" y="14216"/>
                  <a:pt x="11145" y="13990"/>
                </a:cubicBezTo>
                <a:lnTo>
                  <a:pt x="9728" y="13300"/>
                </a:lnTo>
                <a:cubicBezTo>
                  <a:pt x="6882" y="11871"/>
                  <a:pt x="5061" y="8966"/>
                  <a:pt x="5061" y="5775"/>
                </a:cubicBezTo>
                <a:lnTo>
                  <a:pt x="5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34"/>
          <p:cNvGrpSpPr/>
          <p:nvPr/>
        </p:nvGrpSpPr>
        <p:grpSpPr>
          <a:xfrm>
            <a:off x="710263" y="1295184"/>
            <a:ext cx="2887213" cy="881738"/>
            <a:chOff x="710263" y="1295184"/>
            <a:chExt cx="2887213" cy="881738"/>
          </a:xfrm>
        </p:grpSpPr>
        <p:sp>
          <p:nvSpPr>
            <p:cNvPr id="1025" name="Google Shape;1025;p34"/>
            <p:cNvSpPr txBox="1"/>
            <p:nvPr/>
          </p:nvSpPr>
          <p:spPr>
            <a:xfrm>
              <a:off x="710263" y="1295184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Workflow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6" name="Google Shape;1026;p34"/>
            <p:cNvSpPr txBox="1"/>
            <p:nvPr/>
          </p:nvSpPr>
          <p:spPr>
            <a:xfrm>
              <a:off x="71026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7" name="Google Shape;1027;p34"/>
            <p:cNvCxnSpPr/>
            <p:nvPr/>
          </p:nvCxnSpPr>
          <p:spPr>
            <a:xfrm>
              <a:off x="1853275" y="1521950"/>
              <a:ext cx="1744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8" name="Google Shape;1028;p34"/>
          <p:cNvGrpSpPr/>
          <p:nvPr/>
        </p:nvGrpSpPr>
        <p:grpSpPr>
          <a:xfrm>
            <a:off x="710263" y="2657308"/>
            <a:ext cx="2496912" cy="881736"/>
            <a:chOff x="710263" y="2657308"/>
            <a:chExt cx="2496912" cy="881736"/>
          </a:xfrm>
        </p:grpSpPr>
        <p:sp>
          <p:nvSpPr>
            <p:cNvPr id="1029" name="Google Shape;1029;p34"/>
            <p:cNvSpPr txBox="1"/>
            <p:nvPr/>
          </p:nvSpPr>
          <p:spPr>
            <a:xfrm>
              <a:off x="710263" y="2657308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Approval Process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0" name="Google Shape;1030;p34"/>
            <p:cNvSpPr txBox="1"/>
            <p:nvPr/>
          </p:nvSpPr>
          <p:spPr>
            <a:xfrm>
              <a:off x="710263" y="3004144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1" name="Google Shape;1031;p34"/>
            <p:cNvCxnSpPr>
              <a:cxnSpLocks/>
            </p:cNvCxnSpPr>
            <p:nvPr/>
          </p:nvCxnSpPr>
          <p:spPr>
            <a:xfrm>
              <a:off x="2378927" y="2872100"/>
              <a:ext cx="828248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2" name="Google Shape;1032;p34"/>
          <p:cNvGrpSpPr/>
          <p:nvPr/>
        </p:nvGrpSpPr>
        <p:grpSpPr>
          <a:xfrm>
            <a:off x="5554725" y="1295184"/>
            <a:ext cx="2878988" cy="881737"/>
            <a:chOff x="5554725" y="1295184"/>
            <a:chExt cx="2878988" cy="881737"/>
          </a:xfrm>
        </p:grpSpPr>
        <p:sp>
          <p:nvSpPr>
            <p:cNvPr id="1033" name="Google Shape;1033;p34"/>
            <p:cNvSpPr txBox="1"/>
            <p:nvPr/>
          </p:nvSpPr>
          <p:spPr>
            <a:xfrm>
              <a:off x="616871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4" name="Google Shape;1034;p34"/>
            <p:cNvSpPr txBox="1"/>
            <p:nvPr/>
          </p:nvSpPr>
          <p:spPr>
            <a:xfrm>
              <a:off x="6168713" y="1295184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 Builder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035" name="Google Shape;1035;p34"/>
            <p:cNvCxnSpPr>
              <a:cxnSpLocks/>
            </p:cNvCxnSpPr>
            <p:nvPr/>
          </p:nvCxnSpPr>
          <p:spPr>
            <a:xfrm>
              <a:off x="5554725" y="1521950"/>
              <a:ext cx="1344163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6" name="Google Shape;1036;p34"/>
          <p:cNvGrpSpPr/>
          <p:nvPr/>
        </p:nvGrpSpPr>
        <p:grpSpPr>
          <a:xfrm>
            <a:off x="5945025" y="2657305"/>
            <a:ext cx="2488688" cy="881743"/>
            <a:chOff x="5945025" y="2657305"/>
            <a:chExt cx="2488688" cy="881743"/>
          </a:xfrm>
        </p:grpSpPr>
        <p:sp>
          <p:nvSpPr>
            <p:cNvPr id="1037" name="Google Shape;1037;p34"/>
            <p:cNvSpPr txBox="1"/>
            <p:nvPr/>
          </p:nvSpPr>
          <p:spPr>
            <a:xfrm>
              <a:off x="6168713" y="2657305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8" name="Google Shape;1038;p34"/>
            <p:cNvSpPr txBox="1"/>
            <p:nvPr/>
          </p:nvSpPr>
          <p:spPr>
            <a:xfrm>
              <a:off x="6168713" y="300414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9" name="Google Shape;1039;p34"/>
            <p:cNvCxnSpPr/>
            <p:nvPr/>
          </p:nvCxnSpPr>
          <p:spPr>
            <a:xfrm>
              <a:off x="5945025" y="2872100"/>
              <a:ext cx="135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0" name="Google Shape;1040;p34"/>
          <p:cNvGrpSpPr/>
          <p:nvPr/>
        </p:nvGrpSpPr>
        <p:grpSpPr>
          <a:xfrm>
            <a:off x="4572000" y="3846792"/>
            <a:ext cx="2412788" cy="881743"/>
            <a:chOff x="4572000" y="3846792"/>
            <a:chExt cx="2412788" cy="881743"/>
          </a:xfrm>
        </p:grpSpPr>
        <p:sp>
          <p:nvSpPr>
            <p:cNvPr id="1041" name="Google Shape;1041;p34"/>
            <p:cNvSpPr txBox="1"/>
            <p:nvPr/>
          </p:nvSpPr>
          <p:spPr>
            <a:xfrm>
              <a:off x="4719788" y="3846792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Validation Rule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2" name="Google Shape;1042;p34"/>
            <p:cNvSpPr txBox="1"/>
            <p:nvPr/>
          </p:nvSpPr>
          <p:spPr>
            <a:xfrm>
              <a:off x="4719788" y="419363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3" name="Google Shape;1043;p34"/>
            <p:cNvCxnSpPr/>
            <p:nvPr/>
          </p:nvCxnSpPr>
          <p:spPr>
            <a:xfrm rot="10800000">
              <a:off x="4572000" y="3852575"/>
              <a:ext cx="0" cy="7539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154AFF-AFBA-488F-8B9D-7EA0D2EC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25000" r="56455" b="1884"/>
          <a:stretch/>
        </p:blipFill>
        <p:spPr>
          <a:xfrm>
            <a:off x="2120918" y="282133"/>
            <a:ext cx="4728542" cy="4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120BF-F582-4391-9BD7-837A4645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27" t="16878" r="15253" b="5710"/>
          <a:stretch/>
        </p:blipFill>
        <p:spPr>
          <a:xfrm>
            <a:off x="2142782" y="201109"/>
            <a:ext cx="4858436" cy="47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2611D2-40C4-45FB-B214-D8FE6A8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6" t="18453" r="32278"/>
          <a:stretch/>
        </p:blipFill>
        <p:spPr>
          <a:xfrm>
            <a:off x="2048719" y="322367"/>
            <a:ext cx="5046562" cy="4498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2A0DA-06BE-47D7-A4B7-6E9A9054C041}"/>
              </a:ext>
            </a:extLst>
          </p:cNvPr>
          <p:cNvSpPr txBox="1"/>
          <p:nvPr/>
        </p:nvSpPr>
        <p:spPr>
          <a:xfrm>
            <a:off x="6748793" y="4821133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Flow, Validate Profile</a:t>
            </a:r>
          </a:p>
        </p:txBody>
      </p:sp>
    </p:spTree>
    <p:extLst>
      <p:ext uri="{BB962C8B-B14F-4D97-AF65-F5344CB8AC3E}">
        <p14:creationId xmlns:p14="http://schemas.microsoft.com/office/powerpoint/2010/main" val="556447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 Cloud &amp; Sales Cloud</a:t>
            </a:r>
            <a:endParaRPr dirty="0"/>
          </a:p>
        </p:txBody>
      </p:sp>
      <p:grpSp>
        <p:nvGrpSpPr>
          <p:cNvPr id="1389" name="Google Shape;1389;p42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1390" name="Google Shape;1390;p42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1391" name="Google Shape;1391;p42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2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42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2"/>
            <p:cNvSpPr txBox="1"/>
            <p:nvPr/>
          </p:nvSpPr>
          <p:spPr>
            <a:xfrm>
              <a:off x="4699013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Lead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5" name="Google Shape;1395;p42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1396" name="Google Shape;1396;p42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397" name="Google Shape;1397;p42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2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9" name="Google Shape;1399;p42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2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1" name="Google Shape;1401;p42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1402" name="Google Shape;1402;p42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403" name="Google Shape;1403;p42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2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5" name="Google Shape;1405;p42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7" name="Google Shape;1407;p42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1408" name="Google Shape;1408;p42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1409" name="Google Shape;1409;p42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42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Opportunity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3" name="Google Shape;1413;p42"/>
          <p:cNvGrpSpPr/>
          <p:nvPr/>
        </p:nvGrpSpPr>
        <p:grpSpPr>
          <a:xfrm>
            <a:off x="5476725" y="1576992"/>
            <a:ext cx="2954150" cy="855521"/>
            <a:chOff x="5476725" y="1576992"/>
            <a:chExt cx="2954150" cy="855521"/>
          </a:xfrm>
        </p:grpSpPr>
        <p:grpSp>
          <p:nvGrpSpPr>
            <p:cNvPr id="1414" name="Google Shape;1414;p42"/>
            <p:cNvGrpSpPr/>
            <p:nvPr/>
          </p:nvGrpSpPr>
          <p:grpSpPr>
            <a:xfrm>
              <a:off x="6348644" y="1576992"/>
              <a:ext cx="2082231" cy="855521"/>
              <a:chOff x="6348644" y="1164913"/>
              <a:chExt cx="2082231" cy="855521"/>
            </a:xfrm>
          </p:grpSpPr>
          <p:sp>
            <p:nvSpPr>
              <p:cNvPr id="1415" name="Google Shape;1415;p42"/>
              <p:cNvSpPr txBox="1"/>
              <p:nvPr/>
            </p:nvSpPr>
            <p:spPr>
              <a:xfrm>
                <a:off x="6348644" y="1430334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6" name="Google Shape;1416;p42"/>
              <p:cNvSpPr txBox="1"/>
              <p:nvPr/>
            </p:nvSpPr>
            <p:spPr>
              <a:xfrm>
                <a:off x="6351275" y="116491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Auto-Response Rules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17" name="Google Shape;1417;p42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8" name="Google Shape;1418;p42"/>
          <p:cNvGrpSpPr/>
          <p:nvPr/>
        </p:nvGrpSpPr>
        <p:grpSpPr>
          <a:xfrm>
            <a:off x="6297825" y="3148541"/>
            <a:ext cx="2133050" cy="1118585"/>
            <a:chOff x="6297825" y="3161708"/>
            <a:chExt cx="2133050" cy="927054"/>
          </a:xfrm>
        </p:grpSpPr>
        <p:grpSp>
          <p:nvGrpSpPr>
            <p:cNvPr id="1419" name="Google Shape;1419;p42"/>
            <p:cNvGrpSpPr/>
            <p:nvPr/>
          </p:nvGrpSpPr>
          <p:grpSpPr>
            <a:xfrm>
              <a:off x="6348644" y="3225447"/>
              <a:ext cx="2082231" cy="863315"/>
              <a:chOff x="6348644" y="2810750"/>
              <a:chExt cx="2082231" cy="863315"/>
            </a:xfrm>
          </p:grpSpPr>
          <p:sp>
            <p:nvSpPr>
              <p:cNvPr id="1420" name="Google Shape;1420;p42"/>
              <p:cNvSpPr txBox="1"/>
              <p:nvPr/>
            </p:nvSpPr>
            <p:spPr>
              <a:xfrm>
                <a:off x="6348644" y="3083965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1" name="Google Shape;1421;p42"/>
              <p:cNvSpPr txBox="1"/>
              <p:nvPr/>
            </p:nvSpPr>
            <p:spPr>
              <a:xfrm>
                <a:off x="6351275" y="28107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Campaigns, Products &amp; Price books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2" name="Google Shape;1422;p42"/>
            <p:cNvCxnSpPr/>
            <p:nvPr/>
          </p:nvCxnSpPr>
          <p:spPr>
            <a:xfrm rot="10800000">
              <a:off x="6297825" y="3161708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3" name="Google Shape;1423;p42"/>
          <p:cNvGrpSpPr/>
          <p:nvPr/>
        </p:nvGrpSpPr>
        <p:grpSpPr>
          <a:xfrm>
            <a:off x="706147" y="1585119"/>
            <a:ext cx="2135878" cy="839268"/>
            <a:chOff x="706147" y="1585119"/>
            <a:chExt cx="2135878" cy="839268"/>
          </a:xfrm>
        </p:grpSpPr>
        <p:grpSp>
          <p:nvGrpSpPr>
            <p:cNvPr id="1424" name="Google Shape;1424;p42"/>
            <p:cNvGrpSpPr/>
            <p:nvPr/>
          </p:nvGrpSpPr>
          <p:grpSpPr>
            <a:xfrm>
              <a:off x="706147" y="1585119"/>
              <a:ext cx="2089253" cy="839268"/>
              <a:chOff x="706147" y="1999175"/>
              <a:chExt cx="2089253" cy="839268"/>
            </a:xfrm>
          </p:grpSpPr>
          <p:sp>
            <p:nvSpPr>
              <p:cNvPr id="1425" name="Google Shape;1425;p42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composed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6" name="Google Shape;1426;p42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Assignment Rules</a:t>
                </a:r>
                <a:endParaRPr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7" name="Google Shape;1427;p42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8" name="Google Shape;1428;p42"/>
          <p:cNvGrpSpPr/>
          <p:nvPr/>
        </p:nvGrpSpPr>
        <p:grpSpPr>
          <a:xfrm>
            <a:off x="706147" y="3225675"/>
            <a:ext cx="2964553" cy="862860"/>
            <a:chOff x="706147" y="3225675"/>
            <a:chExt cx="2964553" cy="862860"/>
          </a:xfrm>
        </p:grpSpPr>
        <p:grpSp>
          <p:nvGrpSpPr>
            <p:cNvPr id="1429" name="Google Shape;1429;p42"/>
            <p:cNvGrpSpPr/>
            <p:nvPr/>
          </p:nvGrpSpPr>
          <p:grpSpPr>
            <a:xfrm>
              <a:off x="706147" y="3225675"/>
              <a:ext cx="2089253" cy="862860"/>
              <a:chOff x="706147" y="3634450"/>
              <a:chExt cx="2089253" cy="862860"/>
            </a:xfrm>
          </p:grpSpPr>
          <p:sp>
            <p:nvSpPr>
              <p:cNvPr id="1430" name="Google Shape;1430;p42"/>
              <p:cNvSpPr txBox="1"/>
              <p:nvPr/>
            </p:nvSpPr>
            <p:spPr>
              <a:xfrm>
                <a:off x="706147" y="3907210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1" name="Google Shape;1431;p42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Escalation Rules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2" name="Google Shape;1432;p42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3" name="Google Shape;1433;p42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1434" name="Google Shape;1434;p4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1" name="Google Shape;1441;p42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1442" name="Google Shape;1442;p4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7" name="Google Shape;1447;p42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1448" name="Google Shape;1448;p4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1451" name="Google Shape;1451;p4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B86A4-5DB9-4B7D-B2EF-CB996233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7" t="19578" r="6266" b="5823"/>
          <a:stretch/>
        </p:blipFill>
        <p:spPr>
          <a:xfrm>
            <a:off x="1926925" y="332051"/>
            <a:ext cx="5290150" cy="44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710275" y="1325475"/>
            <a:ext cx="1659300" cy="2862400"/>
            <a:chOff x="710275" y="1325475"/>
            <a:chExt cx="1659300" cy="2862400"/>
          </a:xfrm>
        </p:grpSpPr>
        <p:cxnSp>
          <p:nvCxnSpPr>
            <p:cNvPr id="517" name="Google Shape;517;p24"/>
            <p:cNvCxnSpPr>
              <a:stCxn id="518" idx="0"/>
            </p:cNvCxnSpPr>
            <p:nvPr/>
          </p:nvCxnSpPr>
          <p:spPr>
            <a:xfrm>
              <a:off x="15399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8" name="Google Shape;518;p24"/>
            <p:cNvSpPr/>
            <p:nvPr/>
          </p:nvSpPr>
          <p:spPr>
            <a:xfrm rot="10800000">
              <a:off x="1299325" y="1325475"/>
              <a:ext cx="481200" cy="48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 txBox="1"/>
            <p:nvPr/>
          </p:nvSpPr>
          <p:spPr>
            <a:xfrm>
              <a:off x="736525" y="3454375"/>
              <a:ext cx="1606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Features to be added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102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Backlog</a:t>
              </a:r>
              <a:endParaRPr sz="17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2226325" y="1325475"/>
            <a:ext cx="1659300" cy="2862400"/>
            <a:chOff x="2226325" y="1325475"/>
            <a:chExt cx="1659300" cy="2862400"/>
          </a:xfrm>
        </p:grpSpPr>
        <p:cxnSp>
          <p:nvCxnSpPr>
            <p:cNvPr id="522" name="Google Shape;522;p24"/>
            <p:cNvCxnSpPr>
              <a:stCxn id="523" idx="0"/>
            </p:cNvCxnSpPr>
            <p:nvPr/>
          </p:nvCxnSpPr>
          <p:spPr>
            <a:xfrm>
              <a:off x="30559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24"/>
            <p:cNvSpPr/>
            <p:nvPr/>
          </p:nvSpPr>
          <p:spPr>
            <a:xfrm rot="10800000">
              <a:off x="2815375" y="1325475"/>
              <a:ext cx="481200" cy="4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2263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24"/>
            <p:cNvSpPr txBox="1"/>
            <p:nvPr/>
          </p:nvSpPr>
          <p:spPr>
            <a:xfrm>
              <a:off x="22852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Analyze requirements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6" name="Google Shape;526;p24"/>
          <p:cNvGrpSpPr/>
          <p:nvPr/>
        </p:nvGrpSpPr>
        <p:grpSpPr>
          <a:xfrm>
            <a:off x="3742375" y="1325475"/>
            <a:ext cx="1659300" cy="2862400"/>
            <a:chOff x="3742375" y="1325475"/>
            <a:chExt cx="1659300" cy="2862400"/>
          </a:xfrm>
        </p:grpSpPr>
        <p:cxnSp>
          <p:nvCxnSpPr>
            <p:cNvPr id="527" name="Google Shape;527;p24"/>
            <p:cNvCxnSpPr>
              <a:stCxn id="528" idx="0"/>
            </p:cNvCxnSpPr>
            <p:nvPr/>
          </p:nvCxnSpPr>
          <p:spPr>
            <a:xfrm>
              <a:off x="45720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8" name="Google Shape;528;p24"/>
            <p:cNvSpPr/>
            <p:nvPr/>
          </p:nvSpPr>
          <p:spPr>
            <a:xfrm rot="10800000">
              <a:off x="4331425" y="1325475"/>
              <a:ext cx="481200" cy="481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37423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Development</a:t>
              </a:r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24"/>
            <p:cNvSpPr txBox="1"/>
            <p:nvPr/>
          </p:nvSpPr>
          <p:spPr>
            <a:xfrm>
              <a:off x="38013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Build and code product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1" name="Google Shape;531;p24"/>
          <p:cNvGrpSpPr/>
          <p:nvPr/>
        </p:nvGrpSpPr>
        <p:grpSpPr>
          <a:xfrm>
            <a:off x="5258425" y="1325475"/>
            <a:ext cx="1659300" cy="2862400"/>
            <a:chOff x="5258425" y="1325475"/>
            <a:chExt cx="1659300" cy="2862400"/>
          </a:xfrm>
        </p:grpSpPr>
        <p:cxnSp>
          <p:nvCxnSpPr>
            <p:cNvPr id="532" name="Google Shape;532;p24"/>
            <p:cNvCxnSpPr>
              <a:stCxn id="533" idx="0"/>
            </p:cNvCxnSpPr>
            <p:nvPr/>
          </p:nvCxnSpPr>
          <p:spPr>
            <a:xfrm>
              <a:off x="60880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3" name="Google Shape;533;p24"/>
            <p:cNvSpPr/>
            <p:nvPr/>
          </p:nvSpPr>
          <p:spPr>
            <a:xfrm rot="10800000">
              <a:off x="5847475" y="1325475"/>
              <a:ext cx="481200" cy="4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52584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24"/>
            <p:cNvSpPr txBox="1"/>
            <p:nvPr/>
          </p:nvSpPr>
          <p:spPr>
            <a:xfrm>
              <a:off x="53173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Ensure quality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6" name="Google Shape;536;p24"/>
          <p:cNvGrpSpPr/>
          <p:nvPr/>
        </p:nvGrpSpPr>
        <p:grpSpPr>
          <a:xfrm>
            <a:off x="6774475" y="1325475"/>
            <a:ext cx="1659300" cy="2862400"/>
            <a:chOff x="6774475" y="1325475"/>
            <a:chExt cx="1659300" cy="2862400"/>
          </a:xfrm>
        </p:grpSpPr>
        <p:cxnSp>
          <p:nvCxnSpPr>
            <p:cNvPr id="537" name="Google Shape;537;p24"/>
            <p:cNvCxnSpPr>
              <a:stCxn id="538" idx="0"/>
            </p:cNvCxnSpPr>
            <p:nvPr/>
          </p:nvCxnSpPr>
          <p:spPr>
            <a:xfrm>
              <a:off x="76041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8" name="Google Shape;538;p24"/>
            <p:cNvSpPr/>
            <p:nvPr/>
          </p:nvSpPr>
          <p:spPr>
            <a:xfrm rot="10800000">
              <a:off x="7363525" y="1325475"/>
              <a:ext cx="481200" cy="481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67744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Release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24"/>
            <p:cNvSpPr txBox="1"/>
            <p:nvPr/>
          </p:nvSpPr>
          <p:spPr>
            <a:xfrm>
              <a:off x="68334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Deploy for use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1" name="Google Shape;541;p24"/>
          <p:cNvGrpSpPr/>
          <p:nvPr/>
        </p:nvGrpSpPr>
        <p:grpSpPr>
          <a:xfrm>
            <a:off x="2936123" y="1429722"/>
            <a:ext cx="239701" cy="272713"/>
            <a:chOff x="6264525" y="842250"/>
            <a:chExt cx="423500" cy="481825"/>
          </a:xfrm>
        </p:grpSpPr>
        <p:sp>
          <p:nvSpPr>
            <p:cNvPr id="542" name="Google Shape;542;p24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" name="Google Shape;549;p24"/>
          <p:cNvGrpSpPr/>
          <p:nvPr/>
        </p:nvGrpSpPr>
        <p:grpSpPr>
          <a:xfrm>
            <a:off x="1403569" y="1429722"/>
            <a:ext cx="272713" cy="272713"/>
            <a:chOff x="900750" y="1436075"/>
            <a:chExt cx="481825" cy="481825"/>
          </a:xfrm>
        </p:grpSpPr>
        <p:sp>
          <p:nvSpPr>
            <p:cNvPr id="550" name="Google Shape;550;p24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4" name="Google Shape;554;p24"/>
          <p:cNvGrpSpPr/>
          <p:nvPr/>
        </p:nvGrpSpPr>
        <p:grpSpPr>
          <a:xfrm>
            <a:off x="4435663" y="1429722"/>
            <a:ext cx="272713" cy="272713"/>
            <a:chOff x="4456875" y="1435075"/>
            <a:chExt cx="481825" cy="481825"/>
          </a:xfrm>
        </p:grpSpPr>
        <p:sp>
          <p:nvSpPr>
            <p:cNvPr id="555" name="Google Shape;555;p24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4" name="Google Shape;574;p24"/>
          <p:cNvGrpSpPr/>
          <p:nvPr/>
        </p:nvGrpSpPr>
        <p:grpSpPr>
          <a:xfrm>
            <a:off x="5950382" y="1429715"/>
            <a:ext cx="275387" cy="272727"/>
            <a:chOff x="5049725" y="1435050"/>
            <a:chExt cx="486550" cy="481850"/>
          </a:xfrm>
        </p:grpSpPr>
        <p:sp>
          <p:nvSpPr>
            <p:cNvPr id="575" name="Google Shape;575;p24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9" name="Google Shape;579;p24"/>
          <p:cNvGrpSpPr/>
          <p:nvPr/>
        </p:nvGrpSpPr>
        <p:grpSpPr>
          <a:xfrm>
            <a:off x="7470047" y="1442570"/>
            <a:ext cx="268157" cy="247017"/>
            <a:chOff x="2682350" y="2643425"/>
            <a:chExt cx="473775" cy="436425"/>
          </a:xfrm>
        </p:grpSpPr>
        <p:sp>
          <p:nvSpPr>
            <p:cNvPr id="580" name="Google Shape;580;p24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7" name="Google Shape;587;p2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Development Life Cycle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8F0E2-1616-4C68-B114-8297DD575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8" t="19578" r="6202" b="5935"/>
          <a:stretch/>
        </p:blipFill>
        <p:spPr>
          <a:xfrm>
            <a:off x="1868246" y="279963"/>
            <a:ext cx="540750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64422-94A8-4CBA-A87B-821C43A4B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41" t="19465" r="6202" b="5823"/>
          <a:stretch/>
        </p:blipFill>
        <p:spPr>
          <a:xfrm>
            <a:off x="1666755" y="108043"/>
            <a:ext cx="5810490" cy="492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1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6"/>
          <p:cNvSpPr txBox="1">
            <a:spLocks noGrp="1"/>
          </p:cNvSpPr>
          <p:nvPr>
            <p:ph type="title" idx="4294967295"/>
          </p:nvPr>
        </p:nvSpPr>
        <p:spPr>
          <a:xfrm>
            <a:off x="914400" y="536525"/>
            <a:ext cx="7315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Template Credit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6"/>
          <p:cNvSpPr txBox="1">
            <a:spLocks noGrp="1"/>
          </p:cNvSpPr>
          <p:nvPr>
            <p:ph type="body" idx="4294967295"/>
          </p:nvPr>
        </p:nvSpPr>
        <p:spPr>
          <a:xfrm>
            <a:off x="914400" y="1732155"/>
            <a:ext cx="7315200" cy="2245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Templates created by 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Lightning Web Components</a:t>
            </a:r>
            <a:endParaRPr dirty="0"/>
          </a:p>
        </p:txBody>
      </p:sp>
      <p:grpSp>
        <p:nvGrpSpPr>
          <p:cNvPr id="252" name="Google Shape;252;p19"/>
          <p:cNvGrpSpPr/>
          <p:nvPr/>
        </p:nvGrpSpPr>
        <p:grpSpPr>
          <a:xfrm>
            <a:off x="3433276" y="2409276"/>
            <a:ext cx="2803699" cy="847200"/>
            <a:chOff x="3433276" y="2409276"/>
            <a:chExt cx="2803699" cy="847200"/>
          </a:xfrm>
        </p:grpSpPr>
        <p:sp>
          <p:nvSpPr>
            <p:cNvPr id="253" name="Google Shape;253;p1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JavaScript</a:t>
              </a:r>
              <a:endParaRPr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3433276" y="1968263"/>
            <a:ext cx="5264436" cy="2424575"/>
            <a:chOff x="3433276" y="1968263"/>
            <a:chExt cx="5264436" cy="2424575"/>
          </a:xfrm>
        </p:grpSpPr>
        <p:sp>
          <p:nvSpPr>
            <p:cNvPr id="257" name="Google Shape;257;p19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CSS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6610912" y="1968263"/>
              <a:ext cx="2086800" cy="979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Reusable and composable components for dynamic and responsive single-page websites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3433276" y="1272915"/>
            <a:ext cx="2803699" cy="847200"/>
            <a:chOff x="3433276" y="1272915"/>
            <a:chExt cx="2803699" cy="847200"/>
          </a:xfrm>
        </p:grpSpPr>
        <p:sp>
          <p:nvSpPr>
            <p:cNvPr id="261" name="Google Shape;261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HTML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4" name="Google Shape;264;p19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265" name="Google Shape;265;p1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268" name="Google Shape;268;p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272" name="Google Shape;272;p1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0" name="Google Shape;280;p19"/>
          <p:cNvGrpSpPr/>
          <p:nvPr/>
        </p:nvGrpSpPr>
        <p:grpSpPr>
          <a:xfrm>
            <a:off x="602169" y="1696445"/>
            <a:ext cx="2568681" cy="2272942"/>
            <a:chOff x="602169" y="1696445"/>
            <a:chExt cx="2568681" cy="2272942"/>
          </a:xfrm>
        </p:grpSpPr>
        <p:grpSp>
          <p:nvGrpSpPr>
            <p:cNvPr id="281" name="Google Shape;281;p19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282" name="Google Shape;282;p19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3" name="Google Shape;283;p19"/>
              <p:cNvCxnSpPr>
                <a:stCxn id="282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4" name="Google Shape;284;p19"/>
              <p:cNvCxnSpPr>
                <a:stCxn id="282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5" name="Google Shape;285;p19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86" name="Google Shape;286;p19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7" name="Google Shape;287;p19"/>
              <p:cNvCxnSpPr>
                <a:stCxn id="286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8" name="Google Shape;288;p19"/>
              <p:cNvCxnSpPr>
                <a:stCxn id="286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9" name="Google Shape;289;p19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0" name="Google Shape;290;p19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02169" y="2181958"/>
              <a:ext cx="1541288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710150" y="2319958"/>
              <a:ext cx="1301825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Building Blocks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CDCFE-0E4C-4739-9FA9-5A54F33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8"/>
          <p:cNvGrpSpPr/>
          <p:nvPr/>
        </p:nvGrpSpPr>
        <p:grpSpPr>
          <a:xfrm>
            <a:off x="710263" y="1452275"/>
            <a:ext cx="3861913" cy="1086087"/>
            <a:chOff x="710263" y="1452275"/>
            <a:chExt cx="3861913" cy="1086087"/>
          </a:xfrm>
        </p:grpSpPr>
        <p:sp>
          <p:nvSpPr>
            <p:cNvPr id="211" name="Google Shape;211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Tables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8"/>
          <p:cNvGrpSpPr/>
          <p:nvPr/>
        </p:nvGrpSpPr>
        <p:grpSpPr>
          <a:xfrm>
            <a:off x="710238" y="2943897"/>
            <a:ext cx="3861940" cy="1117178"/>
            <a:chOff x="710238" y="2943897"/>
            <a:chExt cx="3861940" cy="1117178"/>
          </a:xfrm>
        </p:grpSpPr>
        <p:sp>
          <p:nvSpPr>
            <p:cNvPr id="215" name="Google Shape;215;p18"/>
            <p:cNvSpPr/>
            <p:nvPr/>
          </p:nvSpPr>
          <p:spPr>
            <a:xfrm>
              <a:off x="710278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710238" y="294389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Rows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3579" y="3634937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4572087" y="1452275"/>
            <a:ext cx="3861900" cy="1086081"/>
            <a:chOff x="4572087" y="1452275"/>
            <a:chExt cx="3861900" cy="1086081"/>
          </a:xfrm>
        </p:grpSpPr>
        <p:sp>
          <p:nvSpPr>
            <p:cNvPr id="219" name="Google Shape;219;p18"/>
            <p:cNvSpPr/>
            <p:nvPr/>
          </p:nvSpPr>
          <p:spPr>
            <a:xfrm>
              <a:off x="4572087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Fields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6168763" y="200345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Columns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990183" y="1498014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4571915" y="2943905"/>
            <a:ext cx="3861900" cy="1117170"/>
            <a:chOff x="4571915" y="2943905"/>
            <a:chExt cx="3861900" cy="1117170"/>
          </a:xfrm>
        </p:grpSpPr>
        <p:sp>
          <p:nvSpPr>
            <p:cNvPr id="223" name="Google Shape;223;p18"/>
            <p:cNvSpPr/>
            <p:nvPr/>
          </p:nvSpPr>
          <p:spPr>
            <a:xfrm>
              <a:off x="4571915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Relationships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6168738" y="294390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Foreign Keys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990183" y="3634821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074935" y="1582712"/>
            <a:ext cx="210895" cy="210895"/>
            <a:chOff x="5049725" y="249400"/>
            <a:chExt cx="481825" cy="481825"/>
          </a:xfrm>
        </p:grpSpPr>
        <p:sp>
          <p:nvSpPr>
            <p:cNvPr id="227" name="Google Shape;227;p18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9" name="Google Shape;229;p18"/>
          <p:cNvGrpSpPr/>
          <p:nvPr/>
        </p:nvGrpSpPr>
        <p:grpSpPr>
          <a:xfrm>
            <a:off x="8074935" y="3719450"/>
            <a:ext cx="210895" cy="210895"/>
            <a:chOff x="5660400" y="238125"/>
            <a:chExt cx="481825" cy="481825"/>
          </a:xfrm>
        </p:grpSpPr>
        <p:sp>
          <p:nvSpPr>
            <p:cNvPr id="230" name="Google Shape;230;p1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2" name="Google Shape;232;p18"/>
          <p:cNvSpPr/>
          <p:nvPr/>
        </p:nvSpPr>
        <p:spPr>
          <a:xfrm>
            <a:off x="869848" y="3719581"/>
            <a:ext cx="187861" cy="21089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33" name="Google Shape;233;p18"/>
          <p:cNvGrpSpPr/>
          <p:nvPr/>
        </p:nvGrpSpPr>
        <p:grpSpPr>
          <a:xfrm>
            <a:off x="871096" y="1582738"/>
            <a:ext cx="185366" cy="210895"/>
            <a:chOff x="6264525" y="842250"/>
            <a:chExt cx="423500" cy="481825"/>
          </a:xfrm>
        </p:grpSpPr>
        <p:sp>
          <p:nvSpPr>
            <p:cNvPr id="234" name="Google Shape;234;p18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Data Model</a:t>
            </a:r>
            <a:endParaRPr dirty="0"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3040566" y="1238616"/>
            <a:ext cx="3062918" cy="3036018"/>
            <a:chOff x="3229375" y="1413975"/>
            <a:chExt cx="2685300" cy="2685300"/>
          </a:xfrm>
        </p:grpSpPr>
        <p:sp>
          <p:nvSpPr>
            <p:cNvPr id="243" name="Google Shape;243;p18"/>
            <p:cNvSpPr/>
            <p:nvPr/>
          </p:nvSpPr>
          <p:spPr>
            <a:xfrm>
              <a:off x="3229375" y="1413975"/>
              <a:ext cx="2685300" cy="268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479913" y="1664525"/>
              <a:ext cx="2184300" cy="2184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3666663" y="1851275"/>
              <a:ext cx="1810800" cy="181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Salesforce Database Data Model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18"/>
          <p:cNvSpPr/>
          <p:nvPr/>
        </p:nvSpPr>
        <p:spPr>
          <a:xfrm>
            <a:off x="4402392" y="21016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FD056E3-AED7-42EC-ABB9-0E2CF7DBF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1261" y="-193288"/>
            <a:ext cx="8581629" cy="6631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BE13E-1801-4014-9E0E-9F5F7A83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630" y="4111545"/>
            <a:ext cx="1988370" cy="1031955"/>
          </a:xfrm>
        </p:spPr>
        <p:txBody>
          <a:bodyPr/>
          <a:lstStyle/>
          <a:p>
            <a:r>
              <a:rPr lang="en-US" sz="1200" dirty="0"/>
              <a:t>See Schema Builder</a:t>
            </a:r>
          </a:p>
        </p:txBody>
      </p:sp>
    </p:spTree>
    <p:extLst>
      <p:ext uri="{BB962C8B-B14F-4D97-AF65-F5344CB8AC3E}">
        <p14:creationId xmlns:p14="http://schemas.microsoft.com/office/powerpoint/2010/main" val="134389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Security</a:t>
            </a:r>
            <a:endParaRPr dirty="0"/>
          </a:p>
        </p:txBody>
      </p:sp>
      <p:grpSp>
        <p:nvGrpSpPr>
          <p:cNvPr id="1490" name="Google Shape;1490;p44"/>
          <p:cNvGrpSpPr/>
          <p:nvPr/>
        </p:nvGrpSpPr>
        <p:grpSpPr>
          <a:xfrm>
            <a:off x="710279" y="1228946"/>
            <a:ext cx="2117634" cy="3207864"/>
            <a:chOff x="710279" y="1228946"/>
            <a:chExt cx="2117634" cy="3207864"/>
          </a:xfrm>
        </p:grpSpPr>
        <p:sp>
          <p:nvSpPr>
            <p:cNvPr id="1491" name="Google Shape;1491;p44"/>
            <p:cNvSpPr/>
            <p:nvPr/>
          </p:nvSpPr>
          <p:spPr>
            <a:xfrm>
              <a:off x="710279" y="1228946"/>
              <a:ext cx="2013822" cy="3207864"/>
            </a:xfrm>
            <a:custGeom>
              <a:avLst/>
              <a:gdLst/>
              <a:ahLst/>
              <a:cxnLst/>
              <a:rect l="l" t="t" r="r" b="b"/>
              <a:pathLst>
                <a:path w="70903" h="112943" extrusionOk="0">
                  <a:moveTo>
                    <a:pt x="70902" y="0"/>
                  </a:moveTo>
                  <a:lnTo>
                    <a:pt x="1" y="48"/>
                  </a:lnTo>
                  <a:lnTo>
                    <a:pt x="35446" y="112943"/>
                  </a:lnTo>
                  <a:lnTo>
                    <a:pt x="7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1581412" y="4004343"/>
              <a:ext cx="670611" cy="431519"/>
            </a:xfrm>
            <a:custGeom>
              <a:avLst/>
              <a:gdLst/>
              <a:ahLst/>
              <a:cxnLst/>
              <a:rect l="l" t="t" r="r" b="b"/>
              <a:pathLst>
                <a:path w="23611" h="15193" extrusionOk="0">
                  <a:moveTo>
                    <a:pt x="0" y="0"/>
                  </a:moveTo>
                  <a:lnTo>
                    <a:pt x="4775" y="15193"/>
                  </a:lnTo>
                  <a:lnTo>
                    <a:pt x="16288" y="15193"/>
                  </a:lnTo>
                  <a:lnTo>
                    <a:pt x="23610" y="7597"/>
                  </a:lnTo>
                  <a:lnTo>
                    <a:pt x="16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1421449" y="3493857"/>
              <a:ext cx="902603" cy="431519"/>
            </a:xfrm>
            <a:custGeom>
              <a:avLst/>
              <a:gdLst/>
              <a:ahLst/>
              <a:cxnLst/>
              <a:rect l="l" t="t" r="r" b="b"/>
              <a:pathLst>
                <a:path w="31779" h="15193" extrusionOk="0">
                  <a:moveTo>
                    <a:pt x="1" y="0"/>
                  </a:moveTo>
                  <a:lnTo>
                    <a:pt x="4775" y="15193"/>
                  </a:lnTo>
                  <a:lnTo>
                    <a:pt x="24456" y="15193"/>
                  </a:lnTo>
                  <a:lnTo>
                    <a:pt x="31778" y="7596"/>
                  </a:lnTo>
                  <a:lnTo>
                    <a:pt x="24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260151" y="2982084"/>
              <a:ext cx="1174131" cy="431860"/>
            </a:xfrm>
            <a:custGeom>
              <a:avLst/>
              <a:gdLst/>
              <a:ahLst/>
              <a:cxnLst/>
              <a:rect l="l" t="t" r="r" b="b"/>
              <a:pathLst>
                <a:path w="41339" h="15205" extrusionOk="0">
                  <a:moveTo>
                    <a:pt x="0" y="0"/>
                  </a:moveTo>
                  <a:lnTo>
                    <a:pt x="4775" y="15204"/>
                  </a:lnTo>
                  <a:lnTo>
                    <a:pt x="34016" y="15204"/>
                  </a:lnTo>
                  <a:lnTo>
                    <a:pt x="41339" y="7608"/>
                  </a:lnTo>
                  <a:lnTo>
                    <a:pt x="34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1097831" y="2470623"/>
              <a:ext cx="1435888" cy="431548"/>
            </a:xfrm>
            <a:custGeom>
              <a:avLst/>
              <a:gdLst/>
              <a:ahLst/>
              <a:cxnLst/>
              <a:rect l="l" t="t" r="r" b="b"/>
              <a:pathLst>
                <a:path w="50555" h="15194" extrusionOk="0">
                  <a:moveTo>
                    <a:pt x="0" y="1"/>
                  </a:moveTo>
                  <a:lnTo>
                    <a:pt x="4775" y="15193"/>
                  </a:lnTo>
                  <a:lnTo>
                    <a:pt x="43232" y="15193"/>
                  </a:lnTo>
                  <a:lnTo>
                    <a:pt x="50554" y="7597"/>
                  </a:lnTo>
                  <a:lnTo>
                    <a:pt x="434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939913" y="1959162"/>
              <a:ext cx="1739540" cy="431548"/>
            </a:xfrm>
            <a:custGeom>
              <a:avLst/>
              <a:gdLst/>
              <a:ahLst/>
              <a:cxnLst/>
              <a:rect l="l" t="t" r="r" b="b"/>
              <a:pathLst>
                <a:path w="61246" h="15194" extrusionOk="0">
                  <a:moveTo>
                    <a:pt x="0" y="1"/>
                  </a:moveTo>
                  <a:lnTo>
                    <a:pt x="4774" y="15193"/>
                  </a:lnTo>
                  <a:lnTo>
                    <a:pt x="53923" y="15193"/>
                  </a:lnTo>
                  <a:lnTo>
                    <a:pt x="61246" y="7597"/>
                  </a:lnTo>
                  <a:lnTo>
                    <a:pt x="54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780291" y="1447740"/>
              <a:ext cx="2047621" cy="431519"/>
            </a:xfrm>
            <a:custGeom>
              <a:avLst/>
              <a:gdLst/>
              <a:ahLst/>
              <a:cxnLst/>
              <a:rect l="l" t="t" r="r" b="b"/>
              <a:pathLst>
                <a:path w="72093" h="15193" extrusionOk="0">
                  <a:moveTo>
                    <a:pt x="0" y="1"/>
                  </a:moveTo>
                  <a:lnTo>
                    <a:pt x="4775" y="15193"/>
                  </a:lnTo>
                  <a:lnTo>
                    <a:pt x="64770" y="15193"/>
                  </a:lnTo>
                  <a:lnTo>
                    <a:pt x="72093" y="7597"/>
                  </a:lnTo>
                  <a:lnTo>
                    <a:pt x="649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8" name="Google Shape;1498;p44"/>
          <p:cNvGrpSpPr/>
          <p:nvPr/>
        </p:nvGrpSpPr>
        <p:grpSpPr>
          <a:xfrm>
            <a:off x="3086788" y="1486200"/>
            <a:ext cx="5346988" cy="354600"/>
            <a:chOff x="3086788" y="1486200"/>
            <a:chExt cx="5346988" cy="354600"/>
          </a:xfrm>
        </p:grpSpPr>
        <p:sp>
          <p:nvSpPr>
            <p:cNvPr id="1499" name="Google Shape;1499;p44"/>
            <p:cNvSpPr txBox="1"/>
            <p:nvPr/>
          </p:nvSpPr>
          <p:spPr>
            <a:xfrm>
              <a:off x="3086788" y="148620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0" name="Google Shape;1500;p44"/>
            <p:cNvSpPr txBox="1"/>
            <p:nvPr/>
          </p:nvSpPr>
          <p:spPr>
            <a:xfrm>
              <a:off x="5053675" y="14862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Defaults for the whole org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1" name="Google Shape;1501;p44"/>
            <p:cNvCxnSpPr>
              <a:stCxn id="1499" idx="3"/>
              <a:endCxn id="1500" idx="1"/>
            </p:cNvCxnSpPr>
            <p:nvPr/>
          </p:nvCxnSpPr>
          <p:spPr>
            <a:xfrm>
              <a:off x="4667188" y="166350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2" name="Google Shape;1502;p44"/>
          <p:cNvGrpSpPr/>
          <p:nvPr/>
        </p:nvGrpSpPr>
        <p:grpSpPr>
          <a:xfrm>
            <a:off x="3086788" y="1997520"/>
            <a:ext cx="5346988" cy="354600"/>
            <a:chOff x="3086788" y="1997520"/>
            <a:chExt cx="5346988" cy="354600"/>
          </a:xfrm>
        </p:grpSpPr>
        <p:sp>
          <p:nvSpPr>
            <p:cNvPr id="1503" name="Google Shape;1503;p44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Permissions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4" name="Google Shape;1504;p44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Dynamic Expanding Access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5" name="Google Shape;1505;p44"/>
            <p:cNvCxnSpPr>
              <a:stCxn id="1503" idx="3"/>
              <a:endCxn id="1504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6" name="Google Shape;1506;p44"/>
          <p:cNvGrpSpPr/>
          <p:nvPr/>
        </p:nvGrpSpPr>
        <p:grpSpPr>
          <a:xfrm>
            <a:off x="3086788" y="2508840"/>
            <a:ext cx="5346988" cy="354601"/>
            <a:chOff x="3086788" y="2508840"/>
            <a:chExt cx="5346988" cy="354601"/>
          </a:xfrm>
        </p:grpSpPr>
        <p:sp>
          <p:nvSpPr>
            <p:cNvPr id="1507" name="Google Shape;1507;p44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Profile &amp; Role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8" name="Google Shape;1508;p44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Different Types of Users/Employees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9" name="Google Shape;1509;p44"/>
            <p:cNvCxnSpPr>
              <a:stCxn id="1507" idx="3"/>
              <a:endCxn id="1508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0" name="Google Shape;1510;p44"/>
          <p:cNvGrpSpPr/>
          <p:nvPr/>
        </p:nvGrpSpPr>
        <p:grpSpPr>
          <a:xfrm>
            <a:off x="3086788" y="3020160"/>
            <a:ext cx="5346988" cy="354601"/>
            <a:chOff x="3086788" y="3020160"/>
            <a:chExt cx="5346988" cy="354601"/>
          </a:xfrm>
        </p:grpSpPr>
        <p:sp>
          <p:nvSpPr>
            <p:cNvPr id="1511" name="Google Shape;1511;p44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2" name="Google Shape;1512;p44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CRUD Access for each Table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3" name="Google Shape;1513;p44"/>
            <p:cNvCxnSpPr>
              <a:stCxn id="1511" idx="3"/>
              <a:endCxn id="1512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4" name="Google Shape;1514;p44"/>
          <p:cNvGrpSpPr/>
          <p:nvPr/>
        </p:nvGrpSpPr>
        <p:grpSpPr>
          <a:xfrm>
            <a:off x="3086788" y="3531480"/>
            <a:ext cx="5346988" cy="354602"/>
            <a:chOff x="3086788" y="3531480"/>
            <a:chExt cx="5346988" cy="354602"/>
          </a:xfrm>
        </p:grpSpPr>
        <p:sp>
          <p:nvSpPr>
            <p:cNvPr id="1515" name="Google Shape;1515;p44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6" name="Google Shape;1516;p44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Automatic and Manual Sharing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7" name="Google Shape;1517;p44"/>
            <p:cNvCxnSpPr>
              <a:stCxn id="1515" idx="3"/>
              <a:endCxn id="1516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8" name="Google Shape;1518;p44"/>
          <p:cNvGrpSpPr/>
          <p:nvPr/>
        </p:nvGrpSpPr>
        <p:grpSpPr>
          <a:xfrm>
            <a:off x="3086788" y="4042800"/>
            <a:ext cx="5346988" cy="354602"/>
            <a:chOff x="3086788" y="4042800"/>
            <a:chExt cx="5346988" cy="354602"/>
          </a:xfrm>
        </p:grpSpPr>
        <p:sp>
          <p:nvSpPr>
            <p:cNvPr id="1519" name="Google Shape;1519;p44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Field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0" name="Google Shape;1520;p44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Datum-Specific Secuirty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21" name="Google Shape;1521;p44"/>
            <p:cNvCxnSpPr>
              <a:stCxn id="1519" idx="3"/>
              <a:endCxn id="1520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F2A9-69A2-4CE3-86DF-3CE7934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24EA-C914-4D5C-AD09-3370C78CE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2585" r="2446" b="12171"/>
          <a:stretch/>
        </p:blipFill>
        <p:spPr>
          <a:xfrm>
            <a:off x="315950" y="536650"/>
            <a:ext cx="8512099" cy="38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1000">
              <a:schemeClr val="tx2"/>
            </a:gs>
            <a:gs pos="100000">
              <a:schemeClr val="accent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A8D28-90FE-4DDC-924F-CC9B66615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t="33037" r="39991" b="12000"/>
          <a:stretch/>
        </p:blipFill>
        <p:spPr>
          <a:xfrm>
            <a:off x="1214355" y="268803"/>
            <a:ext cx="6481846" cy="46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5357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284</Words>
  <Application>Microsoft Office PowerPoint</Application>
  <PresentationFormat>On-screen Show (16:9)</PresentationFormat>
  <Paragraphs>82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Fira Sans Extra Condensed Medium</vt:lpstr>
      <vt:lpstr>Arial</vt:lpstr>
      <vt:lpstr>Proxima Nova Semibold</vt:lpstr>
      <vt:lpstr>Roboto</vt:lpstr>
      <vt:lpstr>Proxima Nova</vt:lpstr>
      <vt:lpstr>Project Management Infographics by Slidesgo</vt:lpstr>
      <vt:lpstr>Slidesgo Final Pages</vt:lpstr>
      <vt:lpstr>Salesforce Fundamentals with Seenit</vt:lpstr>
      <vt:lpstr>Software Development Life Cycle</vt:lpstr>
      <vt:lpstr>Lightning Web Components</vt:lpstr>
      <vt:lpstr>PowerPoint Presentation</vt:lpstr>
      <vt:lpstr>Cloud Data Model</vt:lpstr>
      <vt:lpstr>See Schema Builder</vt:lpstr>
      <vt:lpstr>Information Security</vt:lpstr>
      <vt:lpstr>PowerPoint Presentation</vt:lpstr>
      <vt:lpstr>PowerPoint Presentation</vt:lpstr>
      <vt:lpstr>PowerPoint Presentation</vt:lpstr>
      <vt:lpstr>PowerPoint Presentation</vt:lpstr>
      <vt:lpstr>User Interface</vt:lpstr>
      <vt:lpstr>PowerPoint Presentation</vt:lpstr>
      <vt:lpstr>Automation Tools</vt:lpstr>
      <vt:lpstr>PowerPoint Presentation</vt:lpstr>
      <vt:lpstr>PowerPoint Presentation</vt:lpstr>
      <vt:lpstr>PowerPoint Presentation</vt:lpstr>
      <vt:lpstr>Service Cloud &amp; Sales Cloud</vt:lpstr>
      <vt:lpstr>PowerPoint Presentation</vt:lpstr>
      <vt:lpstr>PowerPoint Presentation</vt:lpstr>
      <vt:lpstr>PowerPoint Presentation</vt:lpstr>
      <vt:lpstr>Slide Template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dc:creator>Trevor Kleinstuber</dc:creator>
  <cp:lastModifiedBy>Trevor Kleinstuber</cp:lastModifiedBy>
  <cp:revision>13</cp:revision>
  <dcterms:modified xsi:type="dcterms:W3CDTF">2022-01-05T16:56:06Z</dcterms:modified>
</cp:coreProperties>
</file>